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57" r:id="rId4"/>
    <p:sldId id="258" r:id="rId5"/>
    <p:sldId id="260" r:id="rId6"/>
    <p:sldId id="259" r:id="rId7"/>
    <p:sldId id="262" r:id="rId8"/>
    <p:sldId id="264" r:id="rId9"/>
    <p:sldId id="265" r:id="rId10"/>
    <p:sldId id="263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kolaos Chalikias" initials="NC" lastIdx="1" clrIdx="0">
    <p:extLst>
      <p:ext uri="{19B8F6BF-5375-455C-9EA6-DF929625EA0E}">
        <p15:presenceInfo xmlns:p15="http://schemas.microsoft.com/office/powerpoint/2012/main" userId="S-1-5-21-1371743536-1239505358-821170639-2247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70CC55-9623-4940-801E-F9AA670C1DF9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19BCBF-778E-4C66-86FC-88C59DF1BC8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2570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784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457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465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1821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712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9383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761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850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8024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8201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232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1B885-08B3-4953-9F1B-855A81BA0783}" type="datetimeFigureOut">
              <a:rPr lang="en-GB" smtClean="0"/>
              <a:t>11/08/2021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E245E-99C9-4711-BF11-A2EB88076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632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otion-Controller/dcservo-1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misan/dcservo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914400" y="1204791"/>
            <a:ext cx="10363200" cy="2409582"/>
          </a:xfrm>
        </p:spPr>
        <p:txBody>
          <a:bodyPr>
            <a:normAutofit fontScale="90000"/>
          </a:bodyPr>
          <a:lstStyle/>
          <a:p>
            <a:r>
              <a:rPr lang="en-IE" dirty="0" err="1"/>
              <a:t>Motion_Controller</a:t>
            </a:r>
            <a:br>
              <a:rPr lang="en-IE" dirty="0"/>
            </a:br>
            <a:br>
              <a:rPr lang="en-IE" dirty="0"/>
            </a:br>
            <a:r>
              <a:rPr lang="en-IE" dirty="0"/>
              <a:t>Evaluation for </a:t>
            </a:r>
            <a:r>
              <a:rPr lang="en-IE" dirty="0">
                <a:solidFill>
                  <a:srgbClr val="0070C0"/>
                </a:solidFill>
              </a:rPr>
              <a:t>‘</a:t>
            </a:r>
            <a:r>
              <a:rPr lang="en-IE" dirty="0" err="1">
                <a:solidFill>
                  <a:srgbClr val="0070C0"/>
                </a:solidFill>
              </a:rPr>
              <a:t>Misan</a:t>
            </a:r>
            <a:r>
              <a:rPr lang="en-IE" dirty="0">
                <a:solidFill>
                  <a:srgbClr val="0070C0"/>
                </a:solidFill>
              </a:rPr>
              <a:t>’ </a:t>
            </a:r>
            <a:r>
              <a:rPr lang="en-IE" dirty="0"/>
              <a:t>DCSERVO </a:t>
            </a:r>
            <a:br>
              <a:rPr lang="en-IE" dirty="0"/>
            </a:br>
            <a:r>
              <a:rPr lang="en-IE" dirty="0"/>
              <a:t>for Arduino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1812802" y="4477856"/>
            <a:ext cx="8566396" cy="1175353"/>
          </a:xfrm>
        </p:spPr>
        <p:txBody>
          <a:bodyPr/>
          <a:lstStyle/>
          <a:p>
            <a:r>
              <a:rPr lang="en-IE" dirty="0">
                <a:hlinkClick r:id="rId2"/>
              </a:rPr>
              <a:t>https://github.com/Motion-Controller/dcservo-1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0157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15"/>
    </mc:Choice>
    <mc:Fallback xmlns="">
      <p:transition spd="slow" advTm="641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012" y="1671637"/>
            <a:ext cx="8181975" cy="35147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861652" y="5527964"/>
            <a:ext cx="6468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characters and LF have to be send in a single packet, otherwise</a:t>
            </a:r>
          </a:p>
          <a:p>
            <a:r>
              <a:rPr lang="en-US" dirty="0"/>
              <a:t>(like when using </a:t>
            </a:r>
            <a:r>
              <a:rPr lang="en-US" dirty="0" err="1"/>
              <a:t>Teraterm</a:t>
            </a:r>
            <a:r>
              <a:rPr lang="en-US" dirty="0"/>
              <a:t>) the firmware is hard to control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2220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"/>
            <a:ext cx="10607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133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2" y="146815"/>
            <a:ext cx="3547536" cy="18422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32" y="2086823"/>
            <a:ext cx="3547536" cy="27554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32" y="4842288"/>
            <a:ext cx="3547536" cy="18143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3675" y="2071578"/>
            <a:ext cx="3673526" cy="27707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3675" y="146815"/>
            <a:ext cx="3673526" cy="13963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0388" y="4931510"/>
            <a:ext cx="3760099" cy="163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61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582783" y="796954"/>
            <a:ext cx="34375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2"/>
              </a:rPr>
              <a:t>https://github.com/misan/dcservo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095" y="-1"/>
            <a:ext cx="7669553" cy="65670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006DE3-C7E4-43DB-B7B0-057A986DE75B}"/>
              </a:ext>
            </a:extLst>
          </p:cNvPr>
          <p:cNvSpPr txBox="1"/>
          <p:nvPr/>
        </p:nvSpPr>
        <p:spPr>
          <a:xfrm>
            <a:off x="9001387" y="343949"/>
            <a:ext cx="735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From: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33836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837" y="16785"/>
            <a:ext cx="5908639" cy="684121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2026" y="1007311"/>
            <a:ext cx="1924050" cy="23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623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596" y="272415"/>
            <a:ext cx="8686800" cy="649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667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888" y="1473393"/>
            <a:ext cx="6088639" cy="498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3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819" y="2764587"/>
            <a:ext cx="3457575" cy="136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54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132" y="2147281"/>
            <a:ext cx="4705350" cy="30289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6626" y="2147281"/>
            <a:ext cx="371384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91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3" y="76963"/>
            <a:ext cx="6975764" cy="41677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843414" y="2950931"/>
            <a:ext cx="5210175" cy="14382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1275" y="808846"/>
            <a:ext cx="1990725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360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189154" y="2768051"/>
            <a:ext cx="5210175" cy="14382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427" y="0"/>
            <a:ext cx="4487314" cy="69778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86648" y="940291"/>
            <a:ext cx="2436886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13</a:t>
            </a:r>
          </a:p>
          <a:p>
            <a:r>
              <a:rPr lang="en-GB" sz="1400" dirty="0"/>
              <a:t>    25</a:t>
            </a:r>
          </a:p>
          <a:p>
            <a:r>
              <a:rPr lang="en-GB" sz="1400" dirty="0"/>
              <a:t>12</a:t>
            </a:r>
          </a:p>
          <a:p>
            <a:r>
              <a:rPr lang="en-GB" sz="1400" dirty="0"/>
              <a:t>   24</a:t>
            </a:r>
          </a:p>
          <a:p>
            <a:r>
              <a:rPr lang="en-GB" sz="1400" dirty="0"/>
              <a:t>11--------------ENC-B</a:t>
            </a:r>
          </a:p>
          <a:p>
            <a:r>
              <a:rPr lang="en-GB" sz="1400" dirty="0"/>
              <a:t>    23-----------------------GND</a:t>
            </a:r>
          </a:p>
          <a:p>
            <a:r>
              <a:rPr lang="en-GB" sz="1400" dirty="0"/>
              <a:t>10--------------ENC-A</a:t>
            </a:r>
          </a:p>
          <a:p>
            <a:r>
              <a:rPr lang="en-GB" sz="1400" dirty="0"/>
              <a:t>    22-----------------------GND</a:t>
            </a:r>
          </a:p>
          <a:p>
            <a:r>
              <a:rPr lang="en-GB" sz="1400" dirty="0"/>
              <a:t>9</a:t>
            </a:r>
          </a:p>
          <a:p>
            <a:r>
              <a:rPr lang="en-GB" sz="1400" dirty="0"/>
              <a:t>    21-----------------------GND</a:t>
            </a:r>
          </a:p>
          <a:p>
            <a:r>
              <a:rPr lang="en-GB" sz="1400" dirty="0"/>
              <a:t>8</a:t>
            </a:r>
          </a:p>
          <a:p>
            <a:r>
              <a:rPr lang="en-GB" sz="1400" dirty="0"/>
              <a:t>    20-----------------------GND</a:t>
            </a:r>
          </a:p>
          <a:p>
            <a:r>
              <a:rPr lang="en-GB" sz="1400" dirty="0"/>
              <a:t>7</a:t>
            </a:r>
          </a:p>
          <a:p>
            <a:r>
              <a:rPr lang="en-GB" sz="1400" dirty="0"/>
              <a:t>    19-----------------------GND</a:t>
            </a:r>
          </a:p>
          <a:p>
            <a:r>
              <a:rPr lang="en-GB" sz="1400" dirty="0"/>
              <a:t>6</a:t>
            </a:r>
          </a:p>
          <a:p>
            <a:r>
              <a:rPr lang="en-GB" sz="1400" dirty="0"/>
              <a:t>    18</a:t>
            </a:r>
          </a:p>
          <a:p>
            <a:r>
              <a:rPr lang="en-GB" sz="1400" dirty="0"/>
              <a:t>5</a:t>
            </a:r>
          </a:p>
          <a:p>
            <a:r>
              <a:rPr lang="en-GB" sz="1400" dirty="0"/>
              <a:t>    17</a:t>
            </a:r>
          </a:p>
          <a:p>
            <a:r>
              <a:rPr lang="en-GB" sz="1400" dirty="0"/>
              <a:t>4---------------</a:t>
            </a:r>
            <a:r>
              <a:rPr lang="en-US" sz="1400" dirty="0"/>
              <a:t>L298 PIN5 IN1</a:t>
            </a:r>
            <a:endParaRPr lang="en-GB" sz="1400" dirty="0"/>
          </a:p>
          <a:p>
            <a:r>
              <a:rPr lang="en-GB" sz="1400" dirty="0"/>
              <a:t>    16</a:t>
            </a:r>
          </a:p>
          <a:p>
            <a:r>
              <a:rPr lang="en-GB" sz="1400" dirty="0"/>
              <a:t>3---------------L298 PIN6 ENABLE</a:t>
            </a:r>
          </a:p>
          <a:p>
            <a:r>
              <a:rPr lang="en-GB" sz="1400" dirty="0"/>
              <a:t>    15</a:t>
            </a:r>
          </a:p>
          <a:p>
            <a:r>
              <a:rPr lang="en-GB" sz="1400" dirty="0"/>
              <a:t>2---------------L298 PIN7 IN2</a:t>
            </a:r>
          </a:p>
          <a:p>
            <a:r>
              <a:rPr lang="en-GB" sz="1400" dirty="0"/>
              <a:t>    14</a:t>
            </a:r>
          </a:p>
          <a:p>
            <a:r>
              <a:rPr lang="en-GB" sz="1400" dirty="0"/>
              <a:t>1</a:t>
            </a:r>
          </a:p>
        </p:txBody>
      </p:sp>
      <p:sp>
        <p:nvSpPr>
          <p:cNvPr id="6" name="Rectangle 5"/>
          <p:cNvSpPr/>
          <p:nvPr/>
        </p:nvSpPr>
        <p:spPr>
          <a:xfrm>
            <a:off x="6774873" y="882101"/>
            <a:ext cx="631767" cy="55366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169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123</Words>
  <Application>Microsoft Office PowerPoint</Application>
  <PresentationFormat>Widescreen</PresentationFormat>
  <Paragraphs>31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Motion_Controller  Evaluation for ‘Misan’ DCSERVO  for Arduino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N-Blocks n-Bed</dc:title>
  <dc:creator>Nikolaos Chalikias</dc:creator>
  <cp:lastModifiedBy>Nikolaos Chalikias</cp:lastModifiedBy>
  <cp:revision>25</cp:revision>
  <dcterms:created xsi:type="dcterms:W3CDTF">2019-01-22T09:23:44Z</dcterms:created>
  <dcterms:modified xsi:type="dcterms:W3CDTF">2021-08-11T09:58:22Z</dcterms:modified>
</cp:coreProperties>
</file>

<file path=docProps/thumbnail.jpeg>
</file>